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520" y="21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mailto:heather.childers@cr.k12.de.us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zhonglixu.weebly.com/chinese-literacy-supporting-materials/flowers-and-weather" TargetMode="External"/><Relationship Id="rId7" Type="http://schemas.openxmlformats.org/officeDocument/2006/relationships/hyperlink" Target="http://zhonglixu.weebly.com/homework-support/2014-2015-13th-week-homework" TargetMode="Externa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13th 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17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-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/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21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137588"/>
            <a:ext cx="3657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Dear Families,</a:t>
            </a:r>
            <a:endParaRPr lang="en-US" sz="1000" dirty="0"/>
          </a:p>
          <a:p>
            <a:r>
              <a:rPr lang="en-US" altLang="zh-CN" sz="1000" dirty="0" smtClean="0"/>
              <a:t>Thank you for </a:t>
            </a:r>
            <a:r>
              <a:rPr lang="en-US" altLang="zh-CN" sz="1000" dirty="0" smtClean="0"/>
              <a:t>attending the parent conferences. We appreciate your continuous support of our immersion program.  If you missed a parent conference and would like to reschedule one; please e-mail Mrs. Childers at </a:t>
            </a:r>
            <a:r>
              <a:rPr lang="en-US" altLang="zh-CN" sz="1000" dirty="0" smtClean="0">
                <a:hlinkClick r:id="rId4"/>
              </a:rPr>
              <a:t>heather.childers@cr.k12.de.us</a:t>
            </a:r>
            <a:r>
              <a:rPr lang="en-US" altLang="zh-CN" sz="1000" dirty="0" smtClean="0"/>
              <a:t>. </a:t>
            </a:r>
          </a:p>
          <a:p>
            <a:endParaRPr lang="en-US" altLang="zh-CN" sz="1000" dirty="0" smtClean="0"/>
          </a:p>
          <a:p>
            <a:r>
              <a:rPr lang="en-US" altLang="zh-CN" sz="1000" dirty="0" smtClean="0"/>
              <a:t>This week will be a busy and fun week. We will start learning more about math addition strategies as well as teaching a new Chinese book: What Will You Wear Today? Meanwhile, we will start learning social studies unit about Schedules. </a:t>
            </a:r>
          </a:p>
          <a:p>
            <a:endParaRPr lang="en-US" altLang="zh-CN" sz="1000" dirty="0"/>
          </a:p>
          <a:p>
            <a:r>
              <a:rPr lang="en-US" altLang="zh-CN" sz="1000" dirty="0" smtClean="0"/>
              <a:t>Please let me know if you have any other questions. </a:t>
            </a:r>
            <a:endParaRPr lang="en-US" altLang="zh-CN" sz="1000" dirty="0"/>
          </a:p>
          <a:p>
            <a:endParaRPr lang="en-US" sz="1000" dirty="0" smtClean="0"/>
          </a:p>
          <a:p>
            <a:r>
              <a:rPr lang="en-US" sz="1000" dirty="0" err="1" smtClean="0"/>
              <a:t>Z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</a:t>
            </a:r>
            <a:r>
              <a:rPr lang="en-US" sz="1000" i="1" dirty="0" smtClean="0">
                <a:latin typeface="HanziPen SC Regular"/>
                <a:cs typeface="HanziPen SC Regular"/>
              </a:rPr>
              <a:t>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Social Studies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</a:t>
            </a:r>
            <a:r>
              <a:rPr lang="en-US" sz="1000" dirty="0" smtClean="0"/>
              <a:t>/20 Awards Assembly for Chinese Immersion Students 9:45am to 10:35am</a:t>
            </a:r>
            <a:r>
              <a:rPr lang="en-US" sz="1000" dirty="0" smtClean="0"/>
              <a:t>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11/24-11/25 Geography Awareness Week.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11/26-28 School Closed for Thanksgiving Holiday.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12/16 Gingerbread House PBS Celebration. ( Please make sure you send in your child’s pride bucks if you see any at home. Students need 100 pride bucks to buy tickets)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the meaning of “=“ </a:t>
            </a:r>
            <a:r>
              <a:rPr lang="en-US" sz="1000" dirty="0" smtClean="0"/>
              <a:t>sign.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Use different numbers from 0 to 10 to make 10 fluently.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Fluent fill in fact family houses.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Equal sign; add; represent; plus</a:t>
            </a:r>
            <a:r>
              <a:rPr lang="en-US" sz="1000" dirty="0"/>
              <a:t>;</a:t>
            </a:r>
            <a:r>
              <a:rPr lang="en-US" sz="1000" dirty="0" smtClean="0"/>
              <a:t> minus; altogether; group; make 10; same; fact family house; take away; same amount; number line; represent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learn Flowers and Weather book in Chinese and begin to read the book </a:t>
            </a:r>
            <a:r>
              <a:rPr lang="en-US" sz="1000" dirty="0" smtClean="0"/>
              <a:t>independently.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learning the book: What Will You Wear Today?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6"/>
              </a:rPr>
              <a:t>Flowers and Weather</a:t>
            </a: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Starting from this week, we will begin Social Studies Unit </a:t>
            </a:r>
            <a:r>
              <a:rPr lang="en-US" altLang="zh-CN" sz="1000" dirty="0" smtClean="0"/>
              <a:t>on Schedules. Students will be learning what is schedule, why schedule is important and how to read a schedule.</a:t>
            </a:r>
            <a:endParaRPr lang="en-US" altLang="zh-CN" sz="1000" dirty="0"/>
          </a:p>
          <a:p>
            <a:pPr>
              <a:buClr>
                <a:schemeClr val="tx1"/>
              </a:buClr>
              <a:buSzPct val="126000"/>
            </a:pPr>
            <a:endParaRPr lang="en-US" altLang="zh-CN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altLang="zh-CN" sz="1000" dirty="0" smtClean="0"/>
              <a:t>(Student will be able to)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altLang="zh-CN" sz="1000" dirty="0" smtClean="0"/>
              <a:t>Understand what is schedule.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Get the basic concept of scheduling.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school’s class schedule in Chinese side.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1000" dirty="0" smtClean="0"/>
              <a:t>Please click </a:t>
            </a:r>
            <a:r>
              <a:rPr lang="en-US" sz="1000" dirty="0" smtClean="0">
                <a:hlinkClick r:id="rId7"/>
              </a:rPr>
              <a:t>Homework Support</a:t>
            </a:r>
            <a:r>
              <a:rPr lang="en-US" sz="1000" dirty="0" smtClean="0"/>
              <a:t>: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math worksheets sent home;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finish the Chinese worksheet sent home ( Please make sure your children are writing in the right stroke order)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Please practice the Chinese book: Flowers and Weather (Suggested nights are Tuesday and Thursday)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The flash cards of this book in contained in the video.</a:t>
            </a:r>
          </a:p>
          <a:p>
            <a:pPr>
              <a:buSzPct val="120000"/>
            </a:pPr>
            <a:r>
              <a:rPr lang="en-US" sz="800" dirty="0" smtClean="0"/>
              <a:t>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91440"/>
            <a:ext cx="236220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16949</TotalTime>
  <Words>470</Words>
  <Application>Microsoft Macintosh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137</cp:revision>
  <cp:lastPrinted>2014-09-10T17:41:48Z</cp:lastPrinted>
  <dcterms:created xsi:type="dcterms:W3CDTF">2012-09-29T15:12:52Z</dcterms:created>
  <dcterms:modified xsi:type="dcterms:W3CDTF">2014-11-14T03:40:50Z</dcterms:modified>
</cp:coreProperties>
</file>