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C4681"/>
    <a:srgbClr val="2A8C96"/>
    <a:srgbClr val="F05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>
        <p:scale>
          <a:sx n="134" d="100"/>
          <a:sy n="134" d="100"/>
        </p:scale>
        <p:origin x="-408" y="-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4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7FA9-519A-48C9-B9D9-8ECC260A55AA}" type="datetimeFigureOut">
              <a:rPr lang="en-US" smtClean="0"/>
              <a:t>12/7/14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zhonglixu.weebly.com" TargetMode="External"/><Relationship Id="rId5" Type="http://schemas.openxmlformats.org/officeDocument/2006/relationships/hyperlink" Target="mailto:zhongli.xu@cr.k12.de.us" TargetMode="External"/><Relationship Id="rId6" Type="http://schemas.openxmlformats.org/officeDocument/2006/relationships/image" Target="../media/image4.png"/><Relationship Id="rId7" Type="http://schemas.openxmlformats.org/officeDocument/2006/relationships/hyperlink" Target="http://zhonglixu.weebly.com/chinese-literacy-supporting-materials/flowers-and-weather" TargetMode="External"/><Relationship Id="rId8" Type="http://schemas.openxmlformats.org/officeDocument/2006/relationships/hyperlink" Target="http://zhonglixu.weebly.com/chinese-literacy-supporting-materials/what-do-you-wear-today" TargetMode="External"/><Relationship Id="rId9" Type="http://schemas.openxmlformats.org/officeDocument/2006/relationships/hyperlink" Target="http://zhonglixu.weebly.com/homework-support/2014-2015-15th-week-homework" TargetMode="External"/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57200" y="228600"/>
            <a:ext cx="6324600" cy="1752600"/>
            <a:chOff x="228600" y="381000"/>
            <a:chExt cx="5410200" cy="1600200"/>
          </a:xfrm>
        </p:grpSpPr>
        <p:sp>
          <p:nvSpPr>
            <p:cNvPr id="5" name="Rounded Rectangle 4"/>
            <p:cNvSpPr/>
            <p:nvPr/>
          </p:nvSpPr>
          <p:spPr>
            <a:xfrm>
              <a:off x="228600" y="381000"/>
              <a:ext cx="5257800" cy="1371600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9800" y="533400"/>
              <a:ext cx="3429000" cy="1447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Ms. </a:t>
              </a:r>
              <a:r>
                <a:rPr lang="en-US" altLang="zh-CN" sz="2200" b="1" dirty="0" err="1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Xu’s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1</a:t>
              </a:r>
              <a:r>
                <a:rPr lang="en-US" altLang="zh-CN" sz="2200" b="1" baseline="30000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st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Grade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15th Week Update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zh-CN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（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12/1-12/5)</a:t>
              </a:r>
              <a:endParaRPr lang="en-US" sz="2200" b="1" dirty="0" smtClean="0">
                <a:solidFill>
                  <a:srgbClr val="000000"/>
                </a:solidFill>
                <a:latin typeface="Comic Sans MS"/>
                <a:ea typeface="HelloQueenie" pitchFamily="2" charset="0"/>
                <a:cs typeface="Comic Sans MS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dirty="0">
                <a:solidFill>
                  <a:srgbClr val="000000"/>
                </a:solidFill>
                <a:effectLst/>
                <a:latin typeface="Harrington"/>
                <a:ea typeface="HelloQueenie" pitchFamily="2" charset="0"/>
                <a:cs typeface="Harrington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828800"/>
            <a:ext cx="2362200" cy="18288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191000" y="3733800"/>
            <a:ext cx="2286000" cy="2362199"/>
            <a:chOff x="3362833" y="6179673"/>
            <a:chExt cx="3579494" cy="2137561"/>
          </a:xfrm>
        </p:grpSpPr>
        <p:sp>
          <p:nvSpPr>
            <p:cNvPr id="8" name="Rounded Rectangle 7"/>
            <p:cNvSpPr/>
            <p:nvPr/>
          </p:nvSpPr>
          <p:spPr>
            <a:xfrm>
              <a:off x="3362833" y="6179674"/>
              <a:ext cx="3579494" cy="2137560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482149" y="6179673"/>
              <a:ext cx="3460178" cy="30479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b="1" dirty="0" smtClean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9BBB59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latin typeface="pencilPete FONT"/>
                  <a:ea typeface="Calibri"/>
                  <a:cs typeface="Times New Roman"/>
                </a:rPr>
                <a:t>Looking Ahead at Simpson</a:t>
              </a:r>
              <a:endParaRPr lang="en-US" sz="1200" dirty="0">
                <a:ea typeface="Calibri"/>
                <a:cs typeface="Times New Roman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74609" y="1905000"/>
            <a:ext cx="3687792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1828800"/>
            <a:ext cx="32004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A Message from the Teacher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137588"/>
            <a:ext cx="3657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Dear Families,</a:t>
            </a:r>
            <a:endParaRPr lang="en-US" sz="1000" dirty="0"/>
          </a:p>
          <a:p>
            <a:r>
              <a:rPr lang="en-US" altLang="zh-CN" sz="1000" dirty="0" smtClean="0"/>
              <a:t>Welcome back from Thanksgiving. Hope you all have had a great holiday and enjoyed the break. For 1</a:t>
            </a:r>
            <a:r>
              <a:rPr lang="en-US" altLang="zh-CN" sz="1000" baseline="30000" dirty="0" smtClean="0"/>
              <a:t>st</a:t>
            </a:r>
            <a:r>
              <a:rPr lang="en-US" altLang="zh-CN" sz="1000" dirty="0" smtClean="0"/>
              <a:t> marking period award assembly pictures, please click </a:t>
            </a:r>
            <a:r>
              <a:rPr lang="en-US" altLang="zh-CN" sz="1000" dirty="0" smtClean="0">
                <a:hlinkClick r:id="rId4" action="ppaction://hlinkfile"/>
              </a:rPr>
              <a:t>here</a:t>
            </a:r>
            <a:r>
              <a:rPr lang="en-US" altLang="zh-CN" sz="1000" dirty="0" smtClean="0"/>
              <a:t>. If you have more pictures for the award assembly, please forward the pictures to my e-mail address at </a:t>
            </a:r>
            <a:r>
              <a:rPr lang="en-US" altLang="zh-CN" sz="1000" dirty="0" smtClean="0">
                <a:hlinkClick r:id="rId5"/>
              </a:rPr>
              <a:t>zhongli.xu@cr.k12.de.us</a:t>
            </a:r>
            <a:r>
              <a:rPr lang="en-US" altLang="zh-CN" sz="1000" dirty="0" smtClean="0"/>
              <a:t>. We will continue learning more about math addition strategies as well as the Chinese book: What Do You Wear Today? Meanwhile, we will start learning social studies unit about Schedules. </a:t>
            </a:r>
          </a:p>
          <a:p>
            <a:endParaRPr lang="en-US" altLang="zh-CN" sz="1000" dirty="0"/>
          </a:p>
          <a:p>
            <a:r>
              <a:rPr lang="en-US" altLang="zh-CN" sz="1000" dirty="0" smtClean="0"/>
              <a:t>Please let me know if you have any other questions. </a:t>
            </a:r>
            <a:endParaRPr lang="en-US" altLang="zh-CN" sz="1000" dirty="0"/>
          </a:p>
          <a:p>
            <a:endParaRPr lang="en-US" sz="1000" dirty="0" smtClean="0"/>
          </a:p>
          <a:p>
            <a:r>
              <a:rPr lang="en-US" sz="1000" dirty="0" err="1" smtClean="0"/>
              <a:t>Z</a:t>
            </a:r>
            <a:r>
              <a:rPr lang="en-US" sz="1000" i="1" dirty="0" err="1" smtClean="0">
                <a:latin typeface="HanziPen SC Regular"/>
                <a:cs typeface="HanziPen SC Regular"/>
              </a:rPr>
              <a:t>hongli</a:t>
            </a:r>
            <a:r>
              <a:rPr lang="en-US" sz="1000" i="1" dirty="0" smtClean="0">
                <a:latin typeface="HanziPen SC Regular"/>
                <a:cs typeface="HanziPen SC Regular"/>
              </a:rPr>
              <a:t> Xu</a:t>
            </a:r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590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Zhongli</a:t>
            </a:r>
            <a:r>
              <a:rPr lang="en-US" sz="1400" dirty="0" smtClean="0">
                <a:solidFill>
                  <a:schemeClr val="bg1"/>
                </a:solidFill>
              </a:rPr>
              <a:t> Xu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z</a:t>
            </a:r>
            <a:r>
              <a:rPr lang="en-US" sz="1200" dirty="0" smtClean="0">
                <a:solidFill>
                  <a:schemeClr val="bg1"/>
                </a:solidFill>
              </a:rPr>
              <a:t>hongli.xu@cr.k12.de.us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Zhonglixu.weebly.com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9312534">
            <a:off x="3217374" y="5405827"/>
            <a:ext cx="532738" cy="766186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286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58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72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Math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908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006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Social Studies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4038600"/>
            <a:ext cx="2133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11/20 Awards Assembly for Chinese Immersion Students 9:45am to 10:35am.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11/24-11/25 Geography Awareness Week.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11/26-28 School Closed for Thanksgiving Holiday.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12/16 Gingerbread House PBS Celebration. ( Please make sure you send in your child’s pride bucks if you see any at home. Students need 100 pride bucks to buy tickets)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28600" y="6553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6553200"/>
            <a:ext cx="2133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 the meaning of “=“ sign.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Use different numbers from 0 to 10 to make 10 fluently.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Fluent fill in fact family houses.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Vocabulary: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Equal sign; add; represent; plus</a:t>
            </a:r>
            <a:r>
              <a:rPr lang="en-US" sz="1000" dirty="0"/>
              <a:t>;</a:t>
            </a:r>
            <a:r>
              <a:rPr lang="en-US" sz="1000" dirty="0" smtClean="0"/>
              <a:t> minus; altogether; group; make 10; same; fact family house; take away; same amount; number line; represent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362200" y="6553200"/>
            <a:ext cx="2133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Read learn Flowers and Weather book in Chinese and begin to read the book independently.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Start learning the book: What Do You Wear Today?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SUPPORTING LINKS, PLEASE CLICK: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>
                <a:hlinkClick r:id="rId7"/>
              </a:rPr>
              <a:t>Flowers and Weather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>
                <a:hlinkClick r:id="rId8"/>
              </a:rPr>
              <a:t>What Do You Wear Today?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6573083"/>
            <a:ext cx="2133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Starting from this week, we will begin Social Studies Unit </a:t>
            </a:r>
            <a:r>
              <a:rPr lang="en-US" altLang="zh-CN" sz="1000" dirty="0" smtClean="0"/>
              <a:t>on Schedules. Students will be learning what is schedule, why schedule is important and how to read a schedule.</a:t>
            </a:r>
            <a:endParaRPr lang="en-US" altLang="zh-CN" sz="1000" dirty="0"/>
          </a:p>
          <a:p>
            <a:pPr>
              <a:buClr>
                <a:schemeClr val="tx1"/>
              </a:buClr>
              <a:buSzPct val="126000"/>
            </a:pPr>
            <a:endParaRPr lang="en-US" altLang="zh-CN" sz="1000" dirty="0" smtClean="0"/>
          </a:p>
          <a:p>
            <a:pPr>
              <a:buClr>
                <a:schemeClr val="tx1"/>
              </a:buClr>
              <a:buSzPct val="126000"/>
            </a:pPr>
            <a:r>
              <a:rPr lang="en-US" altLang="zh-CN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altLang="zh-CN" sz="1000" dirty="0" smtClean="0"/>
              <a:t>(Student will be able to)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altLang="zh-CN" sz="1000" dirty="0" smtClean="0"/>
              <a:t>Understand what is schedule.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Get the basic concept of scheduling.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 school’s class schedule in Chinese side.</a:t>
            </a:r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>
          <a:xfrm>
            <a:off x="228600" y="4648200"/>
            <a:ext cx="3810000" cy="15240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81000" y="4648201"/>
            <a:ext cx="3581400" cy="3047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Homework Support in Math and 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953000"/>
            <a:ext cx="3657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en-US" sz="1000" dirty="0" smtClean="0"/>
              <a:t>Please click </a:t>
            </a:r>
            <a:r>
              <a:rPr lang="en-US" sz="1000" dirty="0" smtClean="0">
                <a:hlinkClick r:id="rId9"/>
              </a:rPr>
              <a:t>Homework Support</a:t>
            </a:r>
            <a:r>
              <a:rPr lang="en-US" sz="1000" dirty="0" smtClean="0"/>
              <a:t>: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finish the math worksheets sent home;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finish the Chinese worksheet sent home ( Please make sure your children are writing in the right stroke order)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practice the Chinese book: Flowers and Weather (Suggested nights are Tuesday and Thursday)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The flash cards of this book in contained in the video.</a:t>
            </a:r>
          </a:p>
          <a:p>
            <a:pPr>
              <a:buSzPct val="120000"/>
            </a:pPr>
            <a:r>
              <a:rPr lang="en-US" sz="800" dirty="0" smtClean="0"/>
              <a:t>   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552" y="0"/>
            <a:ext cx="2696622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4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17051</TotalTime>
  <Words>476</Words>
  <Application>Microsoft Macintosh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Galewski</dc:creator>
  <cp:lastModifiedBy>zl xu</cp:lastModifiedBy>
  <cp:revision>142</cp:revision>
  <cp:lastPrinted>2014-09-10T17:41:48Z</cp:lastPrinted>
  <dcterms:created xsi:type="dcterms:W3CDTF">2012-09-29T15:12:52Z</dcterms:created>
  <dcterms:modified xsi:type="dcterms:W3CDTF">2014-12-08T02:21:52Z</dcterms:modified>
</cp:coreProperties>
</file>