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832" y="22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zhonglixu.weebly.com/homework-support/2014-2015-7th-week-homework" TargetMode="External"/><Relationship Id="rId12" Type="http://schemas.openxmlformats.org/officeDocument/2006/relationships/hyperlink" Target="http://zhonglixu.weebly.com/chinese-literacy-supporting-materials/little-red-hen" TargetMode="External"/><Relationship Id="rId13" Type="http://schemas.openxmlformats.org/officeDocument/2006/relationships/hyperlink" Target="http://zhonglixu.weebly.com/videos/students-reading-little-red-hen" TargetMode="External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png"/><Relationship Id="rId4" Type="http://schemas.openxmlformats.org/officeDocument/2006/relationships/hyperlink" Target="http://zhonglixu.weebly.com/" TargetMode="External"/><Relationship Id="rId5" Type="http://schemas.openxmlformats.org/officeDocument/2006/relationships/hyperlink" Target="https://www.movenote.com/v/Q7FKPssPt7MEt" TargetMode="External"/><Relationship Id="rId6" Type="http://schemas.openxmlformats.org/officeDocument/2006/relationships/hyperlink" Target="http://www.youtube.com/watch?v=mfKMI0gMKoY" TargetMode="External"/><Relationship Id="rId7" Type="http://schemas.openxmlformats.org/officeDocument/2006/relationships/image" Target="../media/image4.png"/><Relationship Id="rId8" Type="http://schemas.openxmlformats.org/officeDocument/2006/relationships/hyperlink" Target="http://zhonglixu.weebly.com/math-curriculum-and-goals" TargetMode="External"/><Relationship Id="rId9" Type="http://schemas.openxmlformats.org/officeDocument/2006/relationships/hyperlink" Target="http://www.youtube.com/watch?v=smspKuKqt5c" TargetMode="External"/><Relationship Id="rId10" Type="http://schemas.openxmlformats.org/officeDocument/2006/relationships/hyperlink" Target="http://zhonglixu.weebly.com/weather-and-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8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th 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10/13-10/17)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057400"/>
            <a:ext cx="3657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Dear Families,</a:t>
            </a:r>
            <a:endParaRPr lang="en-US" sz="1000" dirty="0"/>
          </a:p>
          <a:p>
            <a:r>
              <a:rPr lang="en-US" altLang="zh-CN" sz="1000" dirty="0" smtClean="0"/>
              <a:t>We had a great picture day. </a:t>
            </a:r>
            <a:r>
              <a:rPr lang="en-US" altLang="zh-CN" sz="1000" dirty="0" smtClean="0"/>
              <a:t>Big smiles and cute faces :D For picture updates, </a:t>
            </a:r>
            <a:r>
              <a:rPr lang="en-US" altLang="zh-CN" sz="1000" dirty="0" smtClean="0"/>
              <a:t>please click </a:t>
            </a:r>
            <a:r>
              <a:rPr lang="en-US" altLang="zh-CN" sz="1000" dirty="0" smtClean="0">
                <a:hlinkClick r:id="rId4"/>
              </a:rPr>
              <a:t>here</a:t>
            </a:r>
            <a:r>
              <a:rPr lang="en-US" altLang="zh-CN" sz="1000" dirty="0" smtClean="0"/>
              <a:t>.</a:t>
            </a:r>
            <a:endParaRPr lang="en-US" altLang="zh-CN" sz="1000" dirty="0" smtClean="0"/>
          </a:p>
          <a:p>
            <a:endParaRPr lang="en-US" altLang="zh-CN" sz="1000" dirty="0"/>
          </a:p>
          <a:p>
            <a:r>
              <a:rPr lang="en-US" altLang="zh-CN" sz="1000" dirty="0" smtClean="0"/>
              <a:t>This week, we will be continuing working on math fact family house and the fluency of math addition within 10. Also, the Grandparents’ money are due this FRIDAY, </a:t>
            </a:r>
            <a:r>
              <a:rPr lang="en-US" altLang="zh-CN" sz="1000" dirty="0" smtClean="0"/>
              <a:t>October 17</a:t>
            </a:r>
            <a:r>
              <a:rPr lang="en-US" altLang="zh-CN" sz="1000" baseline="30000" dirty="0" smtClean="0"/>
              <a:t>th</a:t>
            </a:r>
            <a:r>
              <a:rPr lang="en-US" altLang="zh-CN" sz="1000" dirty="0" smtClean="0"/>
              <a:t>. So please have your kid hands me or Mrs. Childers in the morning when they come in.</a:t>
            </a:r>
          </a:p>
          <a:p>
            <a:endParaRPr lang="en-US" altLang="zh-CN" sz="1000" dirty="0"/>
          </a:p>
          <a:p>
            <a:r>
              <a:rPr lang="en-US" altLang="zh-CN" sz="1000" dirty="0" smtClean="0"/>
              <a:t>I have been working on better homework supports with the current resources we have. Please send me feedback on how do you like </a:t>
            </a:r>
            <a:r>
              <a:rPr lang="en-US" altLang="zh-CN" sz="1000" dirty="0" smtClean="0">
                <a:hlinkClick r:id="rId5"/>
              </a:rPr>
              <a:t>Movenote</a:t>
            </a:r>
            <a:r>
              <a:rPr lang="en-US" altLang="zh-CN" sz="1000" dirty="0" smtClean="0"/>
              <a:t> </a:t>
            </a:r>
            <a:r>
              <a:rPr lang="en-US" altLang="zh-CN" sz="1000" dirty="0" smtClean="0"/>
              <a:t>book video versus</a:t>
            </a:r>
            <a:r>
              <a:rPr lang="en-US" altLang="zh-CN" sz="1000" dirty="0" smtClean="0"/>
              <a:t> </a:t>
            </a:r>
            <a:r>
              <a:rPr lang="en-US" altLang="zh-CN" sz="1000" dirty="0" err="1" smtClean="0">
                <a:hlinkClick r:id="rId6"/>
              </a:rPr>
              <a:t>Youtube</a:t>
            </a:r>
            <a:r>
              <a:rPr lang="en-US" altLang="zh-CN" sz="1000" dirty="0" smtClean="0"/>
              <a:t> book video. Thanks for the support.</a:t>
            </a:r>
          </a:p>
          <a:p>
            <a:r>
              <a:rPr lang="en-US" sz="1200" i="1" dirty="0" smtClean="0">
                <a:latin typeface="HanziPen SC Regular"/>
                <a:cs typeface="HanziPen SC Regular"/>
              </a:rPr>
              <a:t> </a:t>
            </a:r>
            <a:r>
              <a:rPr lang="en-US" sz="1200" i="1" dirty="0" err="1" smtClean="0">
                <a:latin typeface="HanziPen SC Regular"/>
                <a:cs typeface="HanziPen SC Regular"/>
              </a:rPr>
              <a:t>Zhongli</a:t>
            </a:r>
            <a:r>
              <a:rPr lang="en-US" sz="1200" i="1" dirty="0" smtClean="0">
                <a:latin typeface="HanziPen SC Regular"/>
                <a:cs typeface="HanziPen SC Regular"/>
              </a:rPr>
              <a:t> </a:t>
            </a:r>
            <a:r>
              <a:rPr lang="en-US" sz="1200" i="1" dirty="0" smtClean="0">
                <a:latin typeface="HanziPen SC Regular"/>
                <a:cs typeface="HanziPen SC Regular"/>
              </a:rPr>
              <a:t>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Science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79319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10/14“Good Neighbor” Community Breakfast 8:00am to 9:00a</a:t>
            </a:r>
            <a:r>
              <a:rPr lang="en-US" altLang="zh-CN" sz="1000" dirty="0" smtClean="0"/>
              <a:t>m at gym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10/20-10/24 Simpson Book Fair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10/22 “Grandparents Breakfast”, if you want to participate, a letter has been sent home as the day of 10/6/2014.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10/27-10/31 Red Ribbon Week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10/31 PBS Pajama Party Celebration.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fact family house and will be able to apply it to story problems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Increase fluency math addition questions within 10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For </a:t>
            </a:r>
            <a:r>
              <a:rPr lang="en-US" altLang="zh-CN" sz="1000" dirty="0" smtClean="0"/>
              <a:t>math addition strategies, </a:t>
            </a:r>
            <a:r>
              <a:rPr lang="en-US" altLang="zh-CN" sz="1000" dirty="0"/>
              <a:t>please click</a:t>
            </a:r>
            <a:r>
              <a:rPr lang="en-US" altLang="zh-CN" sz="1000" dirty="0" smtClean="0"/>
              <a:t>: </a:t>
            </a:r>
            <a:r>
              <a:rPr lang="en-US" altLang="zh-CN" sz="1000" dirty="0" smtClean="0">
                <a:hlinkClick r:id="rId8"/>
              </a:rPr>
              <a:t>http</a:t>
            </a:r>
            <a:r>
              <a:rPr lang="en-US" altLang="zh-CN" sz="1000" dirty="0">
                <a:hlinkClick r:id="rId8"/>
              </a:rPr>
              <a:t>://zhonglixu.weebly.com/math-curriculum-and-</a:t>
            </a:r>
            <a:r>
              <a:rPr lang="en-US" altLang="zh-CN" sz="1000" dirty="0" smtClean="0">
                <a:hlinkClick r:id="rId8"/>
              </a:rPr>
              <a:t>goals</a:t>
            </a:r>
            <a:endParaRPr lang="en-US" altLang="zh-CN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</a:t>
            </a:r>
            <a:r>
              <a:rPr lang="en-US" sz="1000" dirty="0" smtClean="0"/>
              <a:t>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Fact family house; add; more; more than; represent; 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“</a:t>
            </a:r>
            <a:r>
              <a:rPr lang="en-US" altLang="zh-CN" sz="1000" dirty="0" smtClean="0"/>
              <a:t>What’s the weather like today?”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Tell the weather (Sunny or Cloudy)in </a:t>
            </a:r>
            <a:r>
              <a:rPr lang="en-US" sz="1000" dirty="0" smtClean="0"/>
              <a:t>Chinese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Tell the wind in Chinese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>
                <a:hlinkClick r:id="rId9"/>
              </a:rPr>
              <a:t>“Little Red Hen</a:t>
            </a:r>
            <a:r>
              <a:rPr lang="en-US" sz="1000" dirty="0" smtClean="0">
                <a:hlinkClick r:id="rId9"/>
              </a:rPr>
              <a:t>”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5"/>
              </a:rPr>
              <a:t>“What’s the weather like today?”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This week, we will start the science unit “Weather and Me”: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</a:t>
            </a:r>
            <a:r>
              <a:rPr lang="en-US" sz="1000" dirty="0" smtClean="0"/>
              <a:t>the wind and tell the </a:t>
            </a:r>
            <a:r>
              <a:rPr lang="en-US" sz="1000" dirty="0" smtClean="0"/>
              <a:t>wind.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different clothing materials and see how they working with water and sun.</a:t>
            </a:r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Science Supporting Vocabulary and other support at home, please click:</a:t>
            </a:r>
          </a:p>
          <a:p>
            <a:pPr algn="ctr">
              <a:buClr>
                <a:schemeClr val="tx1"/>
              </a:buClr>
              <a:buSzPct val="126000"/>
            </a:pPr>
            <a:r>
              <a:rPr lang="en-US" sz="1000" dirty="0">
                <a:hlinkClick r:id="rId10"/>
              </a:rPr>
              <a:t>http://zhonglixu.weebly.com/weather-and-</a:t>
            </a:r>
            <a:r>
              <a:rPr lang="en-US" sz="1000" dirty="0" smtClean="0">
                <a:hlinkClick r:id="rId10"/>
              </a:rPr>
              <a:t>me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800" dirty="0"/>
              <a:t>Please Click: </a:t>
            </a:r>
            <a:r>
              <a:rPr lang="en-US" sz="800" dirty="0" smtClean="0">
                <a:hlinkClick r:id="rId11"/>
              </a:rPr>
              <a:t>Homework Support</a:t>
            </a:r>
            <a:endParaRPr lang="en-US" sz="800" dirty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Two pieces of math worksheets. </a:t>
            </a:r>
            <a:endParaRPr lang="en-US" sz="800" dirty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One piece of Chinese worksheet.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Practice reading Chinese </a:t>
            </a:r>
            <a:r>
              <a:rPr lang="en-US" altLang="zh-CN" sz="800" dirty="0" smtClean="0"/>
              <a:t>book: </a:t>
            </a:r>
            <a:r>
              <a:rPr lang="en-US" altLang="zh-CN" sz="800" dirty="0" smtClean="0">
                <a:hlinkClick r:id="rId12"/>
              </a:rPr>
              <a:t>Little Red Hen. </a:t>
            </a:r>
            <a:r>
              <a:rPr lang="en-US" altLang="zh-CN" sz="800" dirty="0" smtClean="0"/>
              <a:t>(Suggested Nights: Tuesday and Thursday nights. You can also add the Chinese book reading to the reading log to count as our kids’ reading hours)</a:t>
            </a:r>
          </a:p>
          <a:p>
            <a:pPr>
              <a:buSzPct val="120000"/>
            </a:pPr>
            <a:r>
              <a:rPr lang="en-US" altLang="zh-CN" sz="800" dirty="0"/>
              <a:t> </a:t>
            </a:r>
            <a:r>
              <a:rPr lang="en-US" altLang="zh-CN" sz="800" dirty="0" smtClean="0"/>
              <a:t>      For your kids’ reading Little Red Hen video, please click</a:t>
            </a:r>
            <a:r>
              <a:rPr lang="en-US" altLang="zh-CN" sz="800" dirty="0" smtClean="0"/>
              <a:t>:</a:t>
            </a:r>
          </a:p>
          <a:p>
            <a:pPr>
              <a:buSzPct val="120000"/>
            </a:pPr>
            <a:r>
              <a:rPr lang="en-US" altLang="zh-CN" sz="800" dirty="0">
                <a:hlinkClick r:id="rId13"/>
              </a:rPr>
              <a:t>http://zhonglixu.weebly.com/videos/students-reading-little-red-</a:t>
            </a:r>
            <a:r>
              <a:rPr lang="en-US" altLang="zh-CN" sz="800" dirty="0" smtClean="0">
                <a:hlinkClick r:id="rId13"/>
              </a:rPr>
              <a:t>hen</a:t>
            </a:r>
            <a:endParaRPr lang="en-US" altLang="zh-CN" sz="800" dirty="0" smtClean="0"/>
          </a:p>
          <a:p>
            <a:pPr>
              <a:buSzPct val="120000"/>
            </a:pPr>
            <a:endParaRPr lang="en-US" altLang="zh-CN" sz="800" dirty="0"/>
          </a:p>
          <a:p>
            <a:pPr>
              <a:buSzPct val="120000"/>
            </a:pPr>
            <a:endParaRPr lang="en-US" altLang="zh-CN" sz="800" dirty="0" smtClean="0"/>
          </a:p>
          <a:p>
            <a:pPr>
              <a:buSzPct val="120000"/>
            </a:pPr>
            <a:endParaRPr lang="en-US" altLang="zh-CN" sz="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2000" y="152400"/>
            <a:ext cx="2490066" cy="154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13460</TotalTime>
  <Words>514</Words>
  <Application>Microsoft Macintosh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104</cp:revision>
  <cp:lastPrinted>2014-09-10T17:41:48Z</cp:lastPrinted>
  <dcterms:created xsi:type="dcterms:W3CDTF">2012-09-29T15:12:52Z</dcterms:created>
  <dcterms:modified xsi:type="dcterms:W3CDTF">2014-10-13T01:36:31Z</dcterms:modified>
</cp:coreProperties>
</file>