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2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A586-4252-7740-9C26-934D49C95490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9B26-1C7C-744D-B4E4-4597E75BE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410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A586-4252-7740-9C26-934D49C95490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9B26-1C7C-744D-B4E4-4597E75BE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161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A586-4252-7740-9C26-934D49C95490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9B26-1C7C-744D-B4E4-4597E75BE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5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A586-4252-7740-9C26-934D49C95490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9B26-1C7C-744D-B4E4-4597E75BE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20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A586-4252-7740-9C26-934D49C95490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9B26-1C7C-744D-B4E4-4597E75BE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17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A586-4252-7740-9C26-934D49C95490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9B26-1C7C-744D-B4E4-4597E75BE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05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A586-4252-7740-9C26-934D49C95490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9B26-1C7C-744D-B4E4-4597E75BE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77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A586-4252-7740-9C26-934D49C95490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9B26-1C7C-744D-B4E4-4597E75BE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894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A586-4252-7740-9C26-934D49C95490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9B26-1C7C-744D-B4E4-4597E75BE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18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A586-4252-7740-9C26-934D49C95490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9B26-1C7C-744D-B4E4-4597E75BE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985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A586-4252-7740-9C26-934D49C95490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79B26-1C7C-744D-B4E4-4597E75BE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024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FA586-4252-7740-9C26-934D49C95490}" type="datetimeFigureOut">
              <a:rPr lang="en-US" smtClean="0"/>
              <a:t>10/15/14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79B26-1C7C-744D-B4E4-4597E75BE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581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chchinese.com/chinese_english_dictionary.html?find=%E7%83%AD" TargetMode="External"/><Relationship Id="rId4" Type="http://schemas.openxmlformats.org/officeDocument/2006/relationships/image" Target="../media/image2.png"/><Relationship Id="rId5" Type="http://schemas.openxmlformats.org/officeDocument/2006/relationships/hyperlink" Target="http://www.archchinese.com/chinese_english_dictionary.html?find=%E5%86%B7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chchinese.com/chinese_english_dictionary.html?find=%E9%9B%A8" TargetMode="External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rchchinese.com/chinese_english_dictionary.html?find=%E9%A3%8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V="1">
            <a:off x="228600" y="3505200"/>
            <a:ext cx="8915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4958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http://limetreenews.files.wordpress.com/2013/07/hot-weather.jpg"/>
          <p:cNvPicPr>
            <a:picLocks noChangeAspect="1" noChangeArrowheads="1"/>
          </p:cNvPicPr>
          <p:nvPr/>
        </p:nvPicPr>
        <p:blipFill>
          <a:blip r:embed="rId2" cstate="print"/>
          <a:srcRect l="31454" b="38263"/>
          <a:stretch>
            <a:fillRect/>
          </a:stretch>
        </p:blipFill>
        <p:spPr bwMode="auto">
          <a:xfrm>
            <a:off x="395536" y="476672"/>
            <a:ext cx="3857620" cy="26086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5004048" y="332656"/>
            <a:ext cx="352839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b="1" dirty="0" smtClean="0">
                <a:latin typeface="华文楷体"/>
                <a:ea typeface="华文楷体"/>
                <a:cs typeface="华文楷体"/>
                <a:hlinkClick r:id="rId3"/>
              </a:rPr>
              <a:t>热</a:t>
            </a:r>
            <a:endParaRPr lang="en-US" sz="20000" b="1" dirty="0">
              <a:latin typeface="华文楷体"/>
              <a:ea typeface="华文楷体"/>
              <a:cs typeface="华文楷体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600" y="3717031"/>
            <a:ext cx="2664296" cy="297774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004048" y="3571269"/>
            <a:ext cx="352839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b="1" dirty="0" smtClean="0">
                <a:latin typeface="华文楷体"/>
                <a:ea typeface="华文楷体"/>
                <a:cs typeface="华文楷体"/>
                <a:hlinkClick r:id="rId5"/>
              </a:rPr>
              <a:t>冷</a:t>
            </a:r>
            <a:endParaRPr lang="en-US" sz="20000" b="1" dirty="0">
              <a:latin typeface="华文楷体"/>
              <a:ea typeface="华文楷体"/>
              <a:cs typeface="华文楷体"/>
            </a:endParaRPr>
          </a:p>
        </p:txBody>
      </p:sp>
    </p:spTree>
    <p:extLst>
      <p:ext uri="{BB962C8B-B14F-4D97-AF65-F5344CB8AC3E}">
        <p14:creationId xmlns:p14="http://schemas.microsoft.com/office/powerpoint/2010/main" val="2933663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V="1">
            <a:off x="228600" y="3505200"/>
            <a:ext cx="8915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4958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004048" y="116632"/>
            <a:ext cx="352839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0" b="1" dirty="0" smtClean="0">
                <a:latin typeface="华文楷体"/>
                <a:ea typeface="华文楷体"/>
                <a:cs typeface="华文楷体"/>
                <a:hlinkClick r:id="rId2"/>
              </a:rPr>
              <a:t>风</a:t>
            </a:r>
            <a:endParaRPr lang="en-US" sz="20000" b="1" dirty="0">
              <a:latin typeface="华文楷体"/>
              <a:ea typeface="华文楷体"/>
              <a:cs typeface="华文楷体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4048" y="3571269"/>
            <a:ext cx="352839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0" b="1" dirty="0" smtClean="0">
                <a:latin typeface="华文楷体"/>
                <a:ea typeface="华文楷体"/>
                <a:cs typeface="华文楷体"/>
                <a:hlinkClick r:id="rId3"/>
              </a:rPr>
              <a:t>雨</a:t>
            </a:r>
            <a:endParaRPr lang="en-US" sz="20000" b="1" dirty="0">
              <a:latin typeface="华文楷体"/>
              <a:ea typeface="华文楷体"/>
              <a:cs typeface="华文楷体"/>
            </a:endParaRPr>
          </a:p>
        </p:txBody>
      </p:sp>
      <p:pic>
        <p:nvPicPr>
          <p:cNvPr id="10" name="Picture 2" descr="http://www.clker.com/cliparts/o/8/t/Y/C/k/wind-blowing-cloud-md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512" y="548680"/>
            <a:ext cx="4229041" cy="2664296"/>
          </a:xfrm>
          <a:prstGeom prst="rect">
            <a:avLst/>
          </a:prstGeom>
          <a:noFill/>
        </p:spPr>
      </p:pic>
      <p:pic>
        <p:nvPicPr>
          <p:cNvPr id="11" name="Picture 2" descr="http://www.clker.com/cliparts/a/a/6/4/1228428520667582858sivvus_weather_symbols_4.svg.med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1560" y="3861048"/>
            <a:ext cx="3214690" cy="27432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29777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Macintosh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zl xu</dc:creator>
  <cp:lastModifiedBy>zl xu</cp:lastModifiedBy>
  <cp:revision>1</cp:revision>
  <dcterms:created xsi:type="dcterms:W3CDTF">2014-10-15T18:12:57Z</dcterms:created>
  <dcterms:modified xsi:type="dcterms:W3CDTF">2014-10-15T18:14:59Z</dcterms:modified>
</cp:coreProperties>
</file>